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56" r:id="rId4"/>
    <p:sldId id="259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0262A-B05F-40AC-AE7A-7F4967ADFE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125D7E-C9F9-408F-A957-CEBC774DBC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714FA-6FCD-433A-93AA-E530CEE81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7B500-1F38-4554-9544-ADF3A257A4E9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11FC5-4EA2-4F35-9BDD-DEF5E3568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EA48A-BBAF-4506-89D0-0C7B84208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733A0-F705-4F0D-877A-B73A758BA3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156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DED45-6FC0-4CC0-AAD2-403CC39B3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08427A-8366-4C68-8815-4EAF90315E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CE43D7-DD6F-46BC-91F0-60591584C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7B500-1F38-4554-9544-ADF3A257A4E9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F2B70-B46E-4216-BEF5-C1DFC6C0C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7622AB-6E23-4474-9F3F-BA23EB10C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733A0-F705-4F0D-877A-B73A758BA3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999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13EEC2-11EB-4A6F-A10A-DB2C8F022D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95651A-F94E-4401-BEBD-0E8AAAC254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E71E6-7ACF-4998-B722-9361EBCD1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7B500-1F38-4554-9544-ADF3A257A4E9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2547E3-8B05-4A65-AE3C-818040A55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3B905F-B906-4BCC-8764-69D02D7E9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733A0-F705-4F0D-877A-B73A758BA3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057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EC38E-18C0-4B44-82B8-785EE44E1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25701-EA9B-4A21-8742-98BDDDAB4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211D7A-8FED-4C4C-BE55-47474B6F4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7B500-1F38-4554-9544-ADF3A257A4E9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970993-4CCD-4935-954D-612243F87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3780A4-F695-4270-9DA1-65E1502D42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733A0-F705-4F0D-877A-B73A758BA3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945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306E6-5251-45E0-AB39-8D7AC8E51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DF15E2-E870-498B-8450-1AC17C867D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EB3087-00B3-407D-8BAF-1C996C951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7B500-1F38-4554-9544-ADF3A257A4E9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E393E-901D-4209-971E-5F09DA016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17AC8-4824-459C-B840-56B5B6CF2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733A0-F705-4F0D-877A-B73A758BA3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374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610F2-DEFD-4255-8590-B700093DF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A5FCE-55E6-4276-94AF-0C11EBCADE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53B652-765C-47CA-B6E9-54E4F2AD22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D4CAA6-E2DA-4E28-9D44-380E8285E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7B500-1F38-4554-9544-ADF3A257A4E9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570D19-CA73-453A-9415-8234EB806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506697-929D-499B-A067-DFEBAD37C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733A0-F705-4F0D-877A-B73A758BA3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420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561A1-0F2E-4AC8-BEDA-26A2DA88A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02F698-002D-4394-B65F-39789C4FB7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39FB23-1A43-4317-9235-E095216C6B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103DF9-FB70-4C3A-8DC5-B6B370DF8B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8D82F6-1940-4016-81D8-7F15217FE0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9A5AB3-C4B4-40D0-85B9-00EC2DAD9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7B500-1F38-4554-9544-ADF3A257A4E9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FB907A-D4A7-4FF8-B289-1091A8E70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ADFBFA-EC10-4F35-946E-636861955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733A0-F705-4F0D-877A-B73A758BA3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282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F359F4-7220-43A2-896D-FF7124039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A73125-200C-4D3A-8A30-347AA27CD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7B500-1F38-4554-9544-ADF3A257A4E9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758E46-6262-47D3-9640-F22836A0B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DDBE78-B745-432F-8C8E-11831AA37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733A0-F705-4F0D-877A-B73A758BA3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7143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556378-8482-42C6-9393-DE6B97370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7B500-1F38-4554-9544-ADF3A257A4E9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07A0C0-FDE6-414A-B242-315AA57F6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F924A6-E70E-47B9-8968-7D72DA6BB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733A0-F705-4F0D-877A-B73A758BA3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768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BC839-AD7B-432A-893B-C7D70EFEA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5FA2B-B8B7-41C9-8152-C40F6D8169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DD5C56-FDCB-4542-8112-D20C2F0E12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E0D2E4-AA49-40DD-8438-96647A482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7B500-1F38-4554-9544-ADF3A257A4E9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A4E4E9-F868-431F-9486-7224C40FD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A0A43E-47D9-4D3D-9F4C-2342E0F71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733A0-F705-4F0D-877A-B73A758BA3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208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064A4-E18E-4C2C-ACFF-A8B1662E9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502A8D-85BA-4AB4-A87F-56BB9EEE78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BEA0308-693C-435A-8AEF-9FAECEDF64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314490-A0EF-4C2A-9D6C-4B8C0079B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7B500-1F38-4554-9544-ADF3A257A4E9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99420B-91C0-48D9-B319-05843A45C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2D6FBC-A38A-42AD-9A03-1A611B071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9733A0-F705-4F0D-877A-B73A758BA3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815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A7E167-C0F8-46BA-A1BB-CA31A1D51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C910DD-7523-4039-9237-F422EF456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C3307C-F0DA-4D58-80FF-9B9FFA5200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D7B500-1F38-4554-9544-ADF3A257A4E9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6C2A4-7281-4436-9426-A14E49AF85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16BEA-C105-4603-99BE-7C671FB6D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9733A0-F705-4F0D-877A-B73A758BA3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555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9D17DE-1C6E-4B71-9F60-873ECF59A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 lIns="914400" rIns="914400">
            <a:normAutofit/>
          </a:bodyPr>
          <a:lstStyle/>
          <a:p>
            <a:pPr algn="ctr"/>
            <a:r>
              <a:rPr lang="en-US" sz="4800" dirty="0">
                <a:solidFill>
                  <a:srgbClr val="DD0330"/>
                </a:solidFill>
              </a:rPr>
              <a:t>Aligning the Navbar Items</a:t>
            </a:r>
          </a:p>
        </p:txBody>
      </p:sp>
    </p:spTree>
    <p:extLst>
      <p:ext uri="{BB962C8B-B14F-4D97-AF65-F5344CB8AC3E}">
        <p14:creationId xmlns:p14="http://schemas.microsoft.com/office/powerpoint/2010/main" val="1437677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71673F-B0E1-4BEF-A54A-6A50E0CA2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342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B8A6D-03BC-4391-B9AA-28661510D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F84A05-2877-422F-9E64-92497619C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472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D6D042-CBBA-4194-AF23-3D3C687752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3CD48F0-4C85-4CD2-8E35-1D0E5D5657F4}"/>
              </a:ext>
            </a:extLst>
          </p:cNvPr>
          <p:cNvSpPr/>
          <p:nvPr/>
        </p:nvSpPr>
        <p:spPr>
          <a:xfrm>
            <a:off x="11317357" y="6480313"/>
            <a:ext cx="781878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533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7892836-7545-47FF-9DDF-9298619EA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EDC9CAA-5405-41E8-8A68-55C72CDAA56B}"/>
              </a:ext>
            </a:extLst>
          </p:cNvPr>
          <p:cNvSpPr/>
          <p:nvPr/>
        </p:nvSpPr>
        <p:spPr>
          <a:xfrm>
            <a:off x="11317357" y="6480313"/>
            <a:ext cx="781878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257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93FA3DA-A2ED-450D-82B5-8C9EB6F85D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4201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6B64303-D2D1-4E25-9DF8-8DE3B60FA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DFEF33E-75F6-4084-BC16-D1798F6DD46C}"/>
              </a:ext>
            </a:extLst>
          </p:cNvPr>
          <p:cNvSpPr/>
          <p:nvPr/>
        </p:nvSpPr>
        <p:spPr>
          <a:xfrm>
            <a:off x="11317357" y="6480313"/>
            <a:ext cx="781878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801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D5C62D7-6875-4C90-9297-437D96415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972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85F4A21-0233-4BA4-82DD-A7FA8E0F0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0D2A5EA-08BE-4D8A-B04C-5EDC788B8DB8}"/>
              </a:ext>
            </a:extLst>
          </p:cNvPr>
          <p:cNvSpPr/>
          <p:nvPr/>
        </p:nvSpPr>
        <p:spPr>
          <a:xfrm>
            <a:off x="11317357" y="6480313"/>
            <a:ext cx="781878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76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2E40F3C-B231-43AC-BBC5-D953295D5C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93F973F-245B-4CCA-9AC6-2E56AE0B549A}"/>
              </a:ext>
            </a:extLst>
          </p:cNvPr>
          <p:cNvSpPr/>
          <p:nvPr/>
        </p:nvSpPr>
        <p:spPr>
          <a:xfrm>
            <a:off x="11317357" y="6480313"/>
            <a:ext cx="781878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017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</Words>
  <Application>Microsoft Office PowerPoint</Application>
  <PresentationFormat>Widescreen</PresentationFormat>
  <Paragraphs>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Aligning the Navbar Items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Aligning the Navbar Items</dc:title>
  <dc:creator>Lucid Unity</dc:creator>
  <cp:lastModifiedBy>Lucid Unity</cp:lastModifiedBy>
  <cp:revision>11</cp:revision>
  <dcterms:created xsi:type="dcterms:W3CDTF">2019-01-23T08:13:10Z</dcterms:created>
  <dcterms:modified xsi:type="dcterms:W3CDTF">2019-01-23T08:19:20Z</dcterms:modified>
</cp:coreProperties>
</file>

<file path=docProps/thumbnail.jpeg>
</file>